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7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7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0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7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0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21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inmoov.blogspot.com/2012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5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icsdialogues.eu/2020/09/01/ethics-as-renewed-clarity-about-new-situation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krainianlaw.blogspot.com/2019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119173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ningforce.com/what-is-a-planning-cycl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rinefarque.com/post/unconscious-bias-in-the-workplace-what-is-it-and-how-to-tackle-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urancetimes.co.uk/news/broker-steps-in-with-alternative-solution-for-alpha-policyholders/1431590.articl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abetesdietblog.com/2018/07/17/the-ethics-of-eating-mea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-equation.com/heres-what-ai-means-for-your-leadership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rchenginejournal.com/google-tests-qa-videos-in-search-results-for-universities/332797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logamilitar.blogspot.com/2015/08/como-son-y-para-que-se-usaran-lo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cket-launch-rocket-take-off-nasa-67643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stock-illustration-human-dignity-concept-d-illustration-title-legal-document-image90917257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dlaw.com/legalblogs/legally-weird/can-police-deploy-robots-with-deadly-force-capabilitie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Ethical Concerns in Robotics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t>Autonomous Weapons, Privacy, Emotional Manipulation &amp; Algorithmic Bias</a:t>
            </a:r>
          </a:p>
          <a:p>
            <a:r>
              <a:t>Your Name • University Name •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45FF2-F38C-360F-A6C6-097ED70B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9144000" cy="4788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Solutions to Privacy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Data minimization and secure storage</a:t>
            </a:r>
          </a:p>
          <a:p>
            <a:r>
              <a:t>• Clear user control &amp; transparency</a:t>
            </a:r>
          </a:p>
          <a:p>
            <a:r>
              <a:t>• Stronger, robot-specific privacy laws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8E16-F8D9-8466-A73C-07912B03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2223298"/>
          </a:xfrm>
        </p:spPr>
        <p:txBody>
          <a:bodyPr>
            <a:normAutofit/>
          </a:bodyPr>
          <a:lstStyle/>
          <a:p>
            <a:r>
              <a:rPr lang="en-US" dirty="0"/>
              <a:t>Use case-3</a:t>
            </a:r>
            <a:br>
              <a:rPr lang="en-US" dirty="0"/>
            </a:br>
            <a:r>
              <a:rPr lang="en-US" dirty="0"/>
              <a:t>Economic Impacts of automation : Job Displacement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657-A8FC-1DE0-B6D9-7C74626D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808514"/>
            <a:ext cx="7290055" cy="3200400"/>
          </a:xfrm>
        </p:spPr>
        <p:txBody>
          <a:bodyPr/>
          <a:lstStyle/>
          <a:p>
            <a:r>
              <a:rPr lang="en-US" sz="2800" b="1" dirty="0"/>
              <a:t>How Automation Affects Employment?</a:t>
            </a:r>
          </a:p>
          <a:p>
            <a:r>
              <a:rPr lang="en-US" sz="2400" dirty="0"/>
              <a:t>- Replaces low-skilled Jobs</a:t>
            </a:r>
          </a:p>
          <a:p>
            <a:r>
              <a:rPr lang="en-US" sz="2400" dirty="0"/>
              <a:t>- Robots perform routine tasks</a:t>
            </a:r>
          </a:p>
          <a:p>
            <a:r>
              <a:rPr lang="en-US" sz="2400" dirty="0"/>
              <a:t>-The rise of AI and Robotics raises concerns</a:t>
            </a:r>
          </a:p>
          <a:p>
            <a:r>
              <a:rPr lang="en-US" sz="2400" dirty="0"/>
              <a:t>-White-collar Jobs in data analysis and legal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4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831E-E137-B49B-0945-775CE73E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2234184"/>
          </a:xfrm>
        </p:spPr>
        <p:txBody>
          <a:bodyPr>
            <a:normAutofit/>
          </a:bodyPr>
          <a:lstStyle/>
          <a:p>
            <a:r>
              <a:rPr lang="en-US" dirty="0"/>
              <a:t>Solutions and Best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D8B9-0B94-AD5F-51CA-D29E8EE6B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53343"/>
            <a:ext cx="7290055" cy="4056017"/>
          </a:xfrm>
        </p:spPr>
        <p:txBody>
          <a:bodyPr>
            <a:normAutofit/>
          </a:bodyPr>
          <a:lstStyle/>
          <a:p>
            <a:r>
              <a:rPr lang="en-US" sz="2400" dirty="0"/>
              <a:t>-Retraining and reskilling programs</a:t>
            </a:r>
          </a:p>
          <a:p>
            <a:r>
              <a:rPr lang="en-US" sz="2400" dirty="0"/>
              <a:t>-Consideration of Universal Basic Income (UBI)</a:t>
            </a:r>
          </a:p>
          <a:p>
            <a:r>
              <a:rPr lang="en-US" sz="2400" dirty="0"/>
              <a:t>-Investment in new Job sector creation</a:t>
            </a:r>
          </a:p>
          <a:p>
            <a:r>
              <a:rPr lang="en-US" sz="2400" dirty="0"/>
              <a:t>-Support the Gig Economy</a:t>
            </a:r>
          </a:p>
        </p:txBody>
      </p:sp>
    </p:spTree>
    <p:extLst>
      <p:ext uri="{BB962C8B-B14F-4D97-AF65-F5344CB8AC3E}">
        <p14:creationId xmlns:p14="http://schemas.microsoft.com/office/powerpoint/2010/main" val="260605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Use Case </a:t>
            </a:r>
            <a:r>
              <a:rPr lang="en-US" dirty="0"/>
              <a:t>4</a:t>
            </a:r>
            <a:r>
              <a:rPr dirty="0"/>
              <a:t> – Emotional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Robots simulate empathy to gain trust</a:t>
            </a:r>
          </a:p>
          <a:p>
            <a:r>
              <a:rPr dirty="0"/>
              <a:t>Used in elder care, customer service</a:t>
            </a:r>
          </a:p>
          <a:p>
            <a:r>
              <a:rPr dirty="0"/>
              <a:t>Risks:</a:t>
            </a:r>
          </a:p>
          <a:p>
            <a:r>
              <a:rPr dirty="0"/>
              <a:t>- Emotional manipulation of vulnerable users</a:t>
            </a:r>
          </a:p>
          <a:p>
            <a:r>
              <a:rPr dirty="0"/>
              <a:t>- Blurred lines between real and artificial emotions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Ethical Suggestions for HRI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Transparency about emotional capabilities</a:t>
            </a:r>
          </a:p>
          <a:p>
            <a:r>
              <a:t>• Ethical behavior design</a:t>
            </a:r>
          </a:p>
          <a:p>
            <a:r>
              <a:t>• User education and regulation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Use Case </a:t>
            </a:r>
            <a:r>
              <a:rPr lang="en-US" dirty="0"/>
              <a:t>5 </a:t>
            </a:r>
            <a:r>
              <a:rPr dirty="0"/>
              <a:t>– Bias &amp; Discrimination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systems can reflect and worsen societal biases</a:t>
            </a:r>
          </a:p>
          <a:p>
            <a:r>
              <a:t>Examples:</a:t>
            </a:r>
          </a:p>
          <a:p>
            <a:r>
              <a:t>- Amazon’s hiring AI, healthcare bias, facial recognition errors</a:t>
            </a:r>
          </a:p>
          <a:p>
            <a:r>
              <a:t>Issues:</a:t>
            </a:r>
          </a:p>
          <a:p>
            <a:r>
              <a:t>- Unfair outcomes in jobs, health, policing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Solutions to AI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Diverse, fair training data</a:t>
            </a:r>
          </a:p>
          <a:p>
            <a:r>
              <a:t>• Regular bias audits</a:t>
            </a:r>
          </a:p>
          <a:p>
            <a:r>
              <a:t>• Explainable AI and ethical oversight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Ethical Themes Across All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Accountability – Who is responsible?</a:t>
            </a:r>
          </a:p>
          <a:p>
            <a:r>
              <a:t>• Transparency – Can we understand decisions?</a:t>
            </a:r>
          </a:p>
          <a:p>
            <a:r>
              <a:t>• Consent – Are users informed?</a:t>
            </a:r>
          </a:p>
          <a:p>
            <a:r>
              <a:t>• Fairness – Are outcomes equitable?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Robots are powerful—but ethics must guide them.</a:t>
            </a:r>
          </a:p>
          <a:p>
            <a:r>
              <a:t>Across all domains, we must embed:</a:t>
            </a:r>
          </a:p>
          <a:p>
            <a:r>
              <a:t>- Fairness, empathy, transparency, human oversight</a:t>
            </a:r>
          </a:p>
          <a:p>
            <a:r>
              <a:t>Technology should uplift humanity, not undermine it.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Discussion /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Questions to consider:</a:t>
            </a:r>
          </a:p>
          <a:p>
            <a:r>
              <a:t>- Should robots ever be allowed to kill?</a:t>
            </a:r>
          </a:p>
          <a:p>
            <a:r>
              <a:t>- Would you trust an emotional robot?</a:t>
            </a:r>
          </a:p>
          <a:p>
            <a:r>
              <a:t>- How much data should home robots collect?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76AF-BED7-0D4B-DA37-B5CC1541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1838-D863-6BF9-13CD-36A9F3D1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0112230416 – Afrin Hossain Trisha</a:t>
            </a:r>
          </a:p>
          <a:p>
            <a:r>
              <a:rPr lang="en-US" dirty="0"/>
              <a:t>2. 0112231044 – Abasa </a:t>
            </a:r>
            <a:r>
              <a:rPr lang="en-US" dirty="0" err="1"/>
              <a:t>Mursalat</a:t>
            </a:r>
            <a:endParaRPr lang="en-US" dirty="0"/>
          </a:p>
          <a:p>
            <a:r>
              <a:rPr lang="en-US" dirty="0"/>
              <a:t>3. 0112310016 – A M </a:t>
            </a:r>
            <a:r>
              <a:rPr lang="en-US" dirty="0" err="1"/>
              <a:t>Monoar</a:t>
            </a:r>
            <a:r>
              <a:rPr lang="en-US" dirty="0"/>
              <a:t> </a:t>
            </a:r>
            <a:r>
              <a:rPr lang="en-US" dirty="0" err="1"/>
              <a:t>Hossan</a:t>
            </a:r>
            <a:r>
              <a:rPr lang="en-US" dirty="0"/>
              <a:t> Tushar</a:t>
            </a:r>
          </a:p>
          <a:p>
            <a:r>
              <a:rPr lang="en-US" dirty="0"/>
              <a:t>4. 0112330681 – Md. Akib Mehedi</a:t>
            </a:r>
          </a:p>
          <a:p>
            <a:r>
              <a:rPr lang="en-US" dirty="0"/>
              <a:t>5. 0112330871 – Khaled Mahmud Shihab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8760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Robotics is advancing fast—but with it come serious ethical challenges.</a:t>
            </a:r>
          </a:p>
          <a:p>
            <a:r>
              <a:rPr dirty="0"/>
              <a:t>From killer robots to data-collecting vacuums, robots affect human rights, safety, and dignity.</a:t>
            </a:r>
          </a:p>
          <a:p>
            <a:r>
              <a:rPr dirty="0"/>
              <a:t>This paper explores f</a:t>
            </a:r>
            <a:r>
              <a:rPr lang="en-US" dirty="0"/>
              <a:t>ive</a:t>
            </a:r>
            <a:r>
              <a:rPr dirty="0"/>
              <a:t> key areas:</a:t>
            </a:r>
          </a:p>
          <a:p>
            <a:r>
              <a:rPr dirty="0"/>
              <a:t>1. Autonomous weapons</a:t>
            </a:r>
          </a:p>
          <a:p>
            <a:r>
              <a:rPr dirty="0"/>
              <a:t>2. Privacy &amp; surveillance</a:t>
            </a:r>
            <a:endParaRPr lang="en-US" dirty="0"/>
          </a:p>
          <a:p>
            <a:r>
              <a:rPr lang="en-US" dirty="0"/>
              <a:t>3.Economic Impacts of Automation: Job Displacement</a:t>
            </a:r>
            <a:endParaRPr dirty="0"/>
          </a:p>
          <a:p>
            <a:r>
              <a:rPr lang="en-US" dirty="0"/>
              <a:t>4</a:t>
            </a:r>
            <a:r>
              <a:rPr dirty="0"/>
              <a:t>. Emotional manipulation in HRI</a:t>
            </a:r>
          </a:p>
          <a:p>
            <a:r>
              <a:rPr lang="en-US" dirty="0"/>
              <a:t>5</a:t>
            </a:r>
            <a:r>
              <a:rPr dirty="0"/>
              <a:t>. AI bias and discrimination</a:t>
            </a:r>
          </a:p>
          <a:p>
            <a:r>
              <a:rPr dirty="0"/>
              <a:t>Goal: Promote responsible and ethical robotics.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Robot ethics</a:t>
            </a:r>
          </a:p>
          <a:p>
            <a:r>
              <a:rPr dirty="0"/>
              <a:t>Responsible robotics</a:t>
            </a:r>
          </a:p>
          <a:p>
            <a:r>
              <a:rPr dirty="0"/>
              <a:t>Killer robots</a:t>
            </a:r>
          </a:p>
          <a:p>
            <a:r>
              <a:rPr dirty="0"/>
              <a:t>Surveillance &amp; privacy</a:t>
            </a:r>
            <a:endParaRPr lang="en-US" dirty="0"/>
          </a:p>
          <a:p>
            <a:r>
              <a:rPr lang="en-US" dirty="0"/>
              <a:t>Economic Impacts of automation</a:t>
            </a:r>
            <a:endParaRPr dirty="0"/>
          </a:p>
          <a:p>
            <a:r>
              <a:rPr dirty="0"/>
              <a:t>Emotional manipulation</a:t>
            </a:r>
          </a:p>
          <a:p>
            <a:r>
              <a:rPr dirty="0"/>
              <a:t>AI fairness &amp; accountability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Robots are in our homes, cities, hospitals—and even battlefields.</a:t>
            </a:r>
          </a:p>
          <a:p>
            <a:r>
              <a:t>Key questions:</a:t>
            </a:r>
          </a:p>
          <a:p>
            <a:r>
              <a:t>- Can they make moral decisions?</a:t>
            </a:r>
          </a:p>
          <a:p>
            <a:r>
              <a:t>- Who is responsible when harm occurs?</a:t>
            </a:r>
          </a:p>
          <a:p>
            <a:r>
              <a:t>- How do we protect privacy and dignity?</a:t>
            </a:r>
          </a:p>
          <a:p>
            <a:r>
              <a:t>Ethics in robotics is no longer optional—it’s essential.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 Case 1 – Autonomous Weapons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Case: Israel-Gaza Conflict</a:t>
            </a:r>
          </a:p>
          <a:p>
            <a:r>
              <a:t>- Modified DJI drones used for attacks &amp; surveillance</a:t>
            </a:r>
          </a:p>
          <a:p>
            <a:r>
              <a:t>- AI system “Gospel” selects bombing targets</a:t>
            </a:r>
          </a:p>
          <a:p>
            <a:r>
              <a:t>- Risk: Misidentification of civilians as combatants</a:t>
            </a:r>
          </a:p>
          <a:p>
            <a:r>
              <a:t>Ethical Issues:</a:t>
            </a:r>
          </a:p>
          <a:p>
            <a:r>
              <a:t>- Violates Asimov’s First Law</a:t>
            </a:r>
          </a:p>
          <a:p>
            <a:r>
              <a:t>- No empathy or moral judgment</a:t>
            </a:r>
          </a:p>
          <a:p>
            <a:r>
              <a:t>- Lack of accountability and transparency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Solutions to Autonomous Weapons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Human-in-the-loop/on-the-loop oversight</a:t>
            </a:r>
          </a:p>
          <a:p>
            <a:r>
              <a:t>• Legal frameworks &amp; international treaties</a:t>
            </a:r>
          </a:p>
          <a:p>
            <a:r>
              <a:t>• Ensure transparency and human responsibility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Human Dignity &amp; Killer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Killing with a robot removes empathy and moral weight</a:t>
            </a:r>
          </a:p>
          <a:p>
            <a:r>
              <a:t>Machines lack remorse and respect for life</a:t>
            </a:r>
          </a:p>
          <a:p>
            <a:r>
              <a:t>Undermines ethical norms of war and justice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 Case 2 – Privacy &amp;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Robots collect data via cameras, mics, sensors, cloud</a:t>
            </a:r>
          </a:p>
          <a:p>
            <a:r>
              <a:t>Cases:</a:t>
            </a:r>
          </a:p>
          <a:p>
            <a:r>
              <a:t>- Amazon Astro, Roomba leak, Police robots</a:t>
            </a:r>
          </a:p>
          <a:p>
            <a:r>
              <a:t>Concerns:</a:t>
            </a:r>
          </a:p>
          <a:p>
            <a:r>
              <a:t>- Informed consent lacking</a:t>
            </a:r>
          </a:p>
          <a:p>
            <a:r>
              <a:t>- Always-on surveillance</a:t>
            </a:r>
          </a:p>
          <a:p>
            <a:r>
              <a:t>- Data misuse &amp; weak laws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</TotalTime>
  <Words>672</Words>
  <Application>Microsoft Office PowerPoint</Application>
  <PresentationFormat>On-screen Show (4:3)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Tw Cen MT</vt:lpstr>
      <vt:lpstr>Tw Cen MT Condensed</vt:lpstr>
      <vt:lpstr>Wingdings 3</vt:lpstr>
      <vt:lpstr>Integral</vt:lpstr>
      <vt:lpstr>Ethical Concerns in Robotics</vt:lpstr>
      <vt:lpstr>Team members </vt:lpstr>
      <vt:lpstr>Abstract</vt:lpstr>
      <vt:lpstr>Keywords</vt:lpstr>
      <vt:lpstr>Introduction</vt:lpstr>
      <vt:lpstr>Use Case 1 – Autonomous Weapons</vt:lpstr>
      <vt:lpstr>Solutions to Autonomous Weapons</vt:lpstr>
      <vt:lpstr>Human Dignity &amp; Killer Robots</vt:lpstr>
      <vt:lpstr>Use Case 2 – Privacy &amp; Surveillance</vt:lpstr>
      <vt:lpstr>Solutions to Privacy Issues</vt:lpstr>
      <vt:lpstr>Use case-3 Economic Impacts of automation : Job Displacement</vt:lpstr>
      <vt:lpstr>Solutions and Best Practices </vt:lpstr>
      <vt:lpstr>Use Case 4 – Emotional Manipulation</vt:lpstr>
      <vt:lpstr>Ethical Suggestions for HRI</vt:lpstr>
      <vt:lpstr>Use Case 5 – Bias &amp; Discrimination</vt:lpstr>
      <vt:lpstr>Solutions to AI Bias</vt:lpstr>
      <vt:lpstr>Ethical Themes Across All Cases</vt:lpstr>
      <vt:lpstr>Conclusion</vt:lpstr>
      <vt:lpstr>Discussion /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Dell 2022</cp:lastModifiedBy>
  <cp:revision>7</cp:revision>
  <dcterms:created xsi:type="dcterms:W3CDTF">2013-01-27T09:14:16Z</dcterms:created>
  <dcterms:modified xsi:type="dcterms:W3CDTF">2025-07-02T06:25:18Z</dcterms:modified>
  <cp:category/>
</cp:coreProperties>
</file>